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0928C-C78F-4D82-BD43-1B59BA2765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0048D8-1513-4040-BAE3-699CB99805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r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C9463B-40BA-48EE-9F4C-8F1C266F21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D2328-55F3-4F83-9514-5FE680CD0846}" type="datetimeFigureOut">
              <a:rPr lang="fr-CA" smtClean="0"/>
              <a:t>2025-06-24</a:t>
            </a:fld>
            <a:endParaRPr lang="fr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E8011B-246C-44C1-993F-3C335D9C07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32514D-ACBF-4210-B0BC-AC31AE4C0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271CC3-A4CC-4D3A-8F68-FAC1FE705368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2484848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EE027-C836-4817-881C-597C8D3F94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767CB87-F914-4BAA-A4DC-559A63B636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7C2623-3AC5-473C-BD2D-8E6A65EBCE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D2328-55F3-4F83-9514-5FE680CD0846}" type="datetimeFigureOut">
              <a:rPr lang="fr-CA" smtClean="0"/>
              <a:t>2025-06-24</a:t>
            </a:fld>
            <a:endParaRPr lang="fr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8B9FB2-AF9A-40E8-ABBF-DFDE8DEA45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B2DF5A-730A-40FD-8159-570E10B3FD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271CC3-A4CC-4D3A-8F68-FAC1FE705368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4650533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FF2CB1-9549-47F8-A578-E10CC2A265E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55D542-A819-4792-A3FD-5BA945E3B8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A1469F-7854-4245-B76A-403491067D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D2328-55F3-4F83-9514-5FE680CD0846}" type="datetimeFigureOut">
              <a:rPr lang="fr-CA" smtClean="0"/>
              <a:t>2025-06-24</a:t>
            </a:fld>
            <a:endParaRPr lang="fr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52F527-6EE3-4E71-A0A2-BA54748F61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372B69-766E-44DA-AA53-58C3F44E1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271CC3-A4CC-4D3A-8F68-FAC1FE705368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9266346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770DA-9AB7-4660-87E2-14CB7A6350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75BDED-1680-4D80-A67D-3C404B2202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D42F57-F960-4CAD-A238-B13C9B478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D2328-55F3-4F83-9514-5FE680CD0846}" type="datetimeFigureOut">
              <a:rPr lang="fr-CA" smtClean="0"/>
              <a:t>2025-06-24</a:t>
            </a:fld>
            <a:endParaRPr lang="fr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27B382-3A87-409A-8F0D-2760388445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AF3D94-B2EA-4D5B-BF28-7405BD0B7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271CC3-A4CC-4D3A-8F68-FAC1FE705368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4079496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D2035-68B8-4D9E-9BA7-1EC1054085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9E759A-58CE-4A12-BFE9-062E755843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821A58-8E82-4DE8-9D71-AA33C8620D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D2328-55F3-4F83-9514-5FE680CD0846}" type="datetimeFigureOut">
              <a:rPr lang="fr-CA" smtClean="0"/>
              <a:t>2025-06-24</a:t>
            </a:fld>
            <a:endParaRPr lang="fr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5EDEEB-FF9C-4E47-8E79-FFFB30966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4B10F3-44B8-494A-B5D9-4E58DB1D72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271CC3-A4CC-4D3A-8F68-FAC1FE705368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7636882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F3A1B-EA4F-4B95-87DE-0A43E1035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6359D8-A524-4B03-9076-1A71CC12C9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6C7CE6-E2F3-4D20-9463-6DB8DD9030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AB73EF-F416-44EE-8FB5-F962A5985C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D2328-55F3-4F83-9514-5FE680CD0846}" type="datetimeFigureOut">
              <a:rPr lang="fr-CA" smtClean="0"/>
              <a:t>2025-06-24</a:t>
            </a:fld>
            <a:endParaRPr lang="fr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0C51D8-8BBF-4DDB-A35F-844CBEA7B7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57538E-56E0-4984-B430-8A252F2D6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271CC3-A4CC-4D3A-8F68-FAC1FE705368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40091917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E58B4F-DFC1-436C-ABB9-CAFE0DF044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86FBEF-9819-4A58-8E95-5C89BD0AF0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8FB8BA-1045-4336-9856-D5723FBE86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FE2A1B9-D26D-4A30-A47C-BDE07CC8C2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E9E493C-1F7B-4856-8F96-98BDE4B63C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4E99637-F014-4755-8C1D-06C294007D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D2328-55F3-4F83-9514-5FE680CD0846}" type="datetimeFigureOut">
              <a:rPr lang="fr-CA" smtClean="0"/>
              <a:t>2025-06-24</a:t>
            </a:fld>
            <a:endParaRPr lang="fr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BB74BA8-5237-4CB5-9D48-177BBB7F8C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72E283E-7F47-4BFA-BDDB-6136746F47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271CC3-A4CC-4D3A-8F68-FAC1FE705368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7129053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55CAD-E113-40EF-8E8F-4735C2B28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DF1A511-80DC-438C-9FE4-04252A958D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D2328-55F3-4F83-9514-5FE680CD0846}" type="datetimeFigureOut">
              <a:rPr lang="fr-CA" smtClean="0"/>
              <a:t>2025-06-24</a:t>
            </a:fld>
            <a:endParaRPr lang="fr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5D4D69-0318-4189-94DF-A42D4D1B52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BE16A7-CE6B-4986-8173-EB15E8A1B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271CC3-A4CC-4D3A-8F68-FAC1FE705368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40305201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7CCB56B-1B7C-40BB-B02C-0BAB038317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D2328-55F3-4F83-9514-5FE680CD0846}" type="datetimeFigureOut">
              <a:rPr lang="fr-CA" smtClean="0"/>
              <a:t>2025-06-24</a:t>
            </a:fld>
            <a:endParaRPr lang="fr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6C5BA97-758D-465E-BA22-0398F8272D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99B9FD-9EA5-43FB-A44A-C292EC2DB6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271CC3-A4CC-4D3A-8F68-FAC1FE705368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9525055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6C18ED-6CFC-4297-B15F-29A992623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39FD6E-A761-4D02-859F-FD4C480603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848CD8-A72B-4FFA-83CC-714B56E3DF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800EC9-D867-41EA-BF32-4443010513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D2328-55F3-4F83-9514-5FE680CD0846}" type="datetimeFigureOut">
              <a:rPr lang="fr-CA" smtClean="0"/>
              <a:t>2025-06-24</a:t>
            </a:fld>
            <a:endParaRPr lang="fr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61A4B5-EB8F-4E7E-A3A7-C3D62549D9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D86B08-5EB4-4098-B697-74EAF63969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271CC3-A4CC-4D3A-8F68-FAC1FE705368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5746274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A1CA12-F366-48EF-A3C7-5D40E9088A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49F0FF9-76A4-448F-B96A-3414FE14E5E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7231C5-A08D-4AC7-A651-AB3FCAA82E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3727C0-0591-4D10-8187-BD59683037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D2328-55F3-4F83-9514-5FE680CD0846}" type="datetimeFigureOut">
              <a:rPr lang="fr-CA" smtClean="0"/>
              <a:t>2025-06-24</a:t>
            </a:fld>
            <a:endParaRPr lang="fr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B85705-BF0E-4D43-A48F-8584F8A8A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E0A22B-E8E3-404E-A274-60710CE80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271CC3-A4CC-4D3A-8F68-FAC1FE705368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4053227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9E5E373-B74A-465B-9BAD-7A2178ACC8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405B8E-BC75-47FF-8C6D-C56E44D2E5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687344-796F-405C-9B1C-DC098A9C81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5D2328-55F3-4F83-9514-5FE680CD0846}" type="datetimeFigureOut">
              <a:rPr lang="fr-CA" smtClean="0"/>
              <a:t>2025-06-24</a:t>
            </a:fld>
            <a:endParaRPr lang="fr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350AB2-9A57-4B46-B562-8AC41C0DEF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11526E-ACE3-4F3C-85CA-F06A9B9490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271CC3-A4CC-4D3A-8F68-FAC1FE705368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989014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1.mp4"/><Relationship Id="rId1" Type="http://schemas.microsoft.com/office/2007/relationships/media" Target="../media/media11.mp4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2.mp4"/><Relationship Id="rId1" Type="http://schemas.microsoft.com/office/2007/relationships/media" Target="../media/media12.mp4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3.mp4"/><Relationship Id="rId1" Type="http://schemas.microsoft.com/office/2007/relationships/media" Target="../media/media13.mp4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4.mp4"/><Relationship Id="rId1" Type="http://schemas.microsoft.com/office/2007/relationships/media" Target="../media/media14.mp4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5.mp4"/><Relationship Id="rId1" Type="http://schemas.microsoft.com/office/2007/relationships/media" Target="../media/media15.mp4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6.mp4"/><Relationship Id="rId1" Type="http://schemas.microsoft.com/office/2007/relationships/media" Target="../media/media16.mp4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7.mp4"/><Relationship Id="rId1" Type="http://schemas.microsoft.com/office/2007/relationships/media" Target="../media/media17.mp4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8.mp4"/><Relationship Id="rId1" Type="http://schemas.microsoft.com/office/2007/relationships/media" Target="../media/media18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C1CA9396-FAF8-4692-895A-9ED51CE0A74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CA" dirty="0"/>
          </a:p>
        </p:txBody>
      </p:sp>
      <p:pic>
        <p:nvPicPr>
          <p:cNvPr id="7" name="Video 6">
            <a:hlinkClick r:id="" action="ppaction://media"/>
            <a:extLst>
              <a:ext uri="{FF2B5EF4-FFF2-40B4-BE49-F238E27FC236}">
                <a16:creationId xmlns:a16="http://schemas.microsoft.com/office/drawing/2014/main" id="{490A09DB-F0DC-491A-913D-79C7FC7679F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456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5ABF18-EF28-4416-848C-BBE491715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CA"/>
          </a:p>
        </p:txBody>
      </p:sp>
      <p:pic>
        <p:nvPicPr>
          <p:cNvPr id="5" name="Video 4">
            <a:hlinkClick r:id="" action="ppaction://media"/>
            <a:extLst>
              <a:ext uri="{FF2B5EF4-FFF2-40B4-BE49-F238E27FC236}">
                <a16:creationId xmlns:a16="http://schemas.microsoft.com/office/drawing/2014/main" id="{2776A4CA-BAFF-4169-8786-A6D866E41EC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743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5966B2-C4E8-4C59-9E8E-C86C655F00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CA"/>
          </a:p>
        </p:txBody>
      </p:sp>
      <p:pic>
        <p:nvPicPr>
          <p:cNvPr id="7" name="Video 6">
            <a:hlinkClick r:id="" action="ppaction://media"/>
            <a:extLst>
              <a:ext uri="{FF2B5EF4-FFF2-40B4-BE49-F238E27FC236}">
                <a16:creationId xmlns:a16="http://schemas.microsoft.com/office/drawing/2014/main" id="{D26CE216-55CA-4B50-980A-A0EE565495B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507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5EBF67-1616-41BC-8CC0-641411940B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CA"/>
          </a:p>
        </p:txBody>
      </p:sp>
      <p:pic>
        <p:nvPicPr>
          <p:cNvPr id="9" name="Video 8">
            <a:hlinkClick r:id="" action="ppaction://media"/>
            <a:extLst>
              <a:ext uri="{FF2B5EF4-FFF2-40B4-BE49-F238E27FC236}">
                <a16:creationId xmlns:a16="http://schemas.microsoft.com/office/drawing/2014/main" id="{3BBDA8C7-D41C-400E-B206-5D40B2BED66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551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D1FE1B-4403-4C58-8411-09FCE3C7CE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CA"/>
          </a:p>
        </p:txBody>
      </p:sp>
      <p:pic>
        <p:nvPicPr>
          <p:cNvPr id="5" name="Video 4">
            <a:hlinkClick r:id="" action="ppaction://media"/>
            <a:extLst>
              <a:ext uri="{FF2B5EF4-FFF2-40B4-BE49-F238E27FC236}">
                <a16:creationId xmlns:a16="http://schemas.microsoft.com/office/drawing/2014/main" id="{C1074C2A-2E88-4550-931E-D72B91FF42F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232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7802FF-B0DE-42D2-9B1B-E38808E890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CA"/>
          </a:p>
        </p:txBody>
      </p:sp>
      <p:pic>
        <p:nvPicPr>
          <p:cNvPr id="5" name="Video 4">
            <a:hlinkClick r:id="" action="ppaction://media"/>
            <a:extLst>
              <a:ext uri="{FF2B5EF4-FFF2-40B4-BE49-F238E27FC236}">
                <a16:creationId xmlns:a16="http://schemas.microsoft.com/office/drawing/2014/main" id="{9E73D6EE-1F87-43BB-BF89-A9DCA213A05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239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17A15E-C230-40D2-9BA6-EB762D17EE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CA"/>
          </a:p>
        </p:txBody>
      </p:sp>
      <p:pic>
        <p:nvPicPr>
          <p:cNvPr id="5" name="Video 4">
            <a:hlinkClick r:id="" action="ppaction://media"/>
            <a:extLst>
              <a:ext uri="{FF2B5EF4-FFF2-40B4-BE49-F238E27FC236}">
                <a16:creationId xmlns:a16="http://schemas.microsoft.com/office/drawing/2014/main" id="{A75D25D0-D51C-4307-B064-0D2A11A5CD8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117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7B58FE-6E52-47DF-BB25-A9CEFC77F4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CA"/>
          </a:p>
        </p:txBody>
      </p:sp>
      <p:pic>
        <p:nvPicPr>
          <p:cNvPr id="5" name="Video 4">
            <a:hlinkClick r:id="" action="ppaction://media"/>
            <a:extLst>
              <a:ext uri="{FF2B5EF4-FFF2-40B4-BE49-F238E27FC236}">
                <a16:creationId xmlns:a16="http://schemas.microsoft.com/office/drawing/2014/main" id="{AF9CE8E4-1EEF-438B-92F4-5CF858CE757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201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066C29-FEC2-4B2D-B18D-5747A5E171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CA"/>
          </a:p>
        </p:txBody>
      </p:sp>
      <p:pic>
        <p:nvPicPr>
          <p:cNvPr id="5" name="Video 4">
            <a:hlinkClick r:id="" action="ppaction://media"/>
            <a:extLst>
              <a:ext uri="{FF2B5EF4-FFF2-40B4-BE49-F238E27FC236}">
                <a16:creationId xmlns:a16="http://schemas.microsoft.com/office/drawing/2014/main" id="{DB8AF65E-046A-4AD4-8CF8-01741CFD9B7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>
                  <p14:fade out="75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776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AEDC7-F354-4D04-BEF7-91D0FAF45B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CA"/>
          </a:p>
        </p:txBody>
      </p:sp>
      <p:pic>
        <p:nvPicPr>
          <p:cNvPr id="5" name="Video 4">
            <a:hlinkClick r:id="" action="ppaction://media"/>
            <a:extLst>
              <a:ext uri="{FF2B5EF4-FFF2-40B4-BE49-F238E27FC236}">
                <a16:creationId xmlns:a16="http://schemas.microsoft.com/office/drawing/2014/main" id="{19B173D8-A041-402B-ACFA-ABCB69CB7A8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640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9FEF8584-0CC8-445D-929F-D149CDFF20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CA"/>
          </a:p>
        </p:txBody>
      </p:sp>
      <p:pic>
        <p:nvPicPr>
          <p:cNvPr id="13" name="Video 12">
            <a:hlinkClick r:id="" action="ppaction://media"/>
            <a:extLst>
              <a:ext uri="{FF2B5EF4-FFF2-40B4-BE49-F238E27FC236}">
                <a16:creationId xmlns:a16="http://schemas.microsoft.com/office/drawing/2014/main" id="{5990734E-8941-417B-AC73-5C9A794178E0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200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371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0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34C2698-5C97-4900-BED9-4AA07DDEF1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CA"/>
          </a:p>
        </p:txBody>
      </p:sp>
      <p:pic>
        <p:nvPicPr>
          <p:cNvPr id="9" name="Video 8">
            <a:hlinkClick r:id="" action="ppaction://media"/>
            <a:extLst>
              <a:ext uri="{FF2B5EF4-FFF2-40B4-BE49-F238E27FC236}">
                <a16:creationId xmlns:a16="http://schemas.microsoft.com/office/drawing/2014/main" id="{79791CF5-6FBB-428C-A8A2-D690E32CD27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484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DA423AC-8886-42CC-A6EA-CA8F9855D9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CA"/>
          </a:p>
        </p:txBody>
      </p:sp>
      <p:pic>
        <p:nvPicPr>
          <p:cNvPr id="9" name="Video 8">
            <a:hlinkClick r:id="" action="ppaction://media"/>
            <a:extLst>
              <a:ext uri="{FF2B5EF4-FFF2-40B4-BE49-F238E27FC236}">
                <a16:creationId xmlns:a16="http://schemas.microsoft.com/office/drawing/2014/main" id="{23ACE22C-1D63-4261-8587-B3FCA4B7251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643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C842F5CF-BD79-49F6-80F1-0AAC23A390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CA"/>
          </a:p>
        </p:txBody>
      </p:sp>
      <p:pic>
        <p:nvPicPr>
          <p:cNvPr id="13" name="Video 12">
            <a:hlinkClick r:id="" action="ppaction://media"/>
            <a:extLst>
              <a:ext uri="{FF2B5EF4-FFF2-40B4-BE49-F238E27FC236}">
                <a16:creationId xmlns:a16="http://schemas.microsoft.com/office/drawing/2014/main" id="{91241857-0446-415C-9BFA-78A7659EB7D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265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B0D53FA-6073-443C-BDBA-4845ACC16D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CA"/>
          </a:p>
        </p:txBody>
      </p:sp>
      <p:pic>
        <p:nvPicPr>
          <p:cNvPr id="9" name="Video 8">
            <a:hlinkClick r:id="" action="ppaction://media"/>
            <a:extLst>
              <a:ext uri="{FF2B5EF4-FFF2-40B4-BE49-F238E27FC236}">
                <a16:creationId xmlns:a16="http://schemas.microsoft.com/office/drawing/2014/main" id="{D82249AC-014B-48B9-9676-3C2377B9559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715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B30C817-1F67-4A63-A48C-6A3B7AF531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CA"/>
          </a:p>
        </p:txBody>
      </p:sp>
      <p:pic>
        <p:nvPicPr>
          <p:cNvPr id="9" name="Video 8">
            <a:hlinkClick r:id="" action="ppaction://media"/>
            <a:extLst>
              <a:ext uri="{FF2B5EF4-FFF2-40B4-BE49-F238E27FC236}">
                <a16:creationId xmlns:a16="http://schemas.microsoft.com/office/drawing/2014/main" id="{7C060006-FDE3-4705-90CA-2D558BFBC9D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939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B4175FD-EB9A-4D48-A4EC-D9AEA87D08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CA"/>
          </a:p>
        </p:txBody>
      </p:sp>
      <p:pic>
        <p:nvPicPr>
          <p:cNvPr id="9" name="Video 8">
            <a:hlinkClick r:id="" action="ppaction://media"/>
            <a:extLst>
              <a:ext uri="{FF2B5EF4-FFF2-40B4-BE49-F238E27FC236}">
                <a16:creationId xmlns:a16="http://schemas.microsoft.com/office/drawing/2014/main" id="{0BBFD2D7-B446-4796-934F-368B785C311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660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006B2E-B336-410A-BB9E-76ACC9F018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CA"/>
          </a:p>
        </p:txBody>
      </p:sp>
      <p:pic>
        <p:nvPicPr>
          <p:cNvPr id="5" name="Video 4">
            <a:hlinkClick r:id="" action="ppaction://media"/>
            <a:extLst>
              <a:ext uri="{FF2B5EF4-FFF2-40B4-BE49-F238E27FC236}">
                <a16:creationId xmlns:a16="http://schemas.microsoft.com/office/drawing/2014/main" id="{CD174E11-3F69-4E83-BE34-CFFD776BA1C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171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410</TotalTime>
  <Words>0</Words>
  <Application>Microsoft Office PowerPoint</Application>
  <PresentationFormat>Widescreen</PresentationFormat>
  <Paragraphs>0</Paragraphs>
  <Slides>18</Slides>
  <Notes>0</Notes>
  <HiddenSlides>0</HiddenSlides>
  <MMClips>18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ikram ouchen</dc:creator>
  <cp:lastModifiedBy>ikram ouchen</cp:lastModifiedBy>
  <cp:revision>18</cp:revision>
  <dcterms:created xsi:type="dcterms:W3CDTF">2025-06-24T17:04:17Z</dcterms:created>
  <dcterms:modified xsi:type="dcterms:W3CDTF">2025-06-25T00:24:40Z</dcterms:modified>
</cp:coreProperties>
</file>